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91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68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937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55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546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786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42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122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20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577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961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04FB-EC9B-C44E-92FD-8C7EF023B62A}" type="datetimeFigureOut">
              <a:rPr lang="en-US" smtClean="0"/>
              <a:t>10/24/14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7F5CF-0578-DE4E-A1BE-FE1570EE7CA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28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Proyecto: El Centro Comercial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Design</a:t>
            </a:r>
            <a:r>
              <a:rPr lang="es-ES_tradnl" dirty="0" smtClean="0"/>
              <a:t> a </a:t>
            </a:r>
            <a:r>
              <a:rPr lang="es-ES_tradnl" dirty="0" err="1" smtClean="0"/>
              <a:t>small</a:t>
            </a:r>
            <a:r>
              <a:rPr lang="es-ES_tradnl" dirty="0" smtClean="0"/>
              <a:t>,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r>
              <a:rPr lang="es-ES_tradnl" dirty="0" smtClean="0"/>
              <a:t> </a:t>
            </a:r>
            <a:r>
              <a:rPr lang="es-ES_tradnl" dirty="0" err="1" smtClean="0"/>
              <a:t>mall</a:t>
            </a:r>
            <a:r>
              <a:rPr lang="es-ES_tradnl" dirty="0" smtClean="0"/>
              <a:t>, </a:t>
            </a:r>
            <a:r>
              <a:rPr lang="es-ES_tradnl" dirty="0" err="1" smtClean="0"/>
              <a:t>with</a:t>
            </a:r>
            <a:r>
              <a:rPr lang="es-ES_tradnl" dirty="0" smtClean="0"/>
              <a:t> at </a:t>
            </a:r>
            <a:r>
              <a:rPr lang="es-ES_tradnl" dirty="0" err="1" smtClean="0"/>
              <a:t>least</a:t>
            </a:r>
            <a:r>
              <a:rPr lang="es-ES_tradnl" dirty="0" smtClean="0"/>
              <a:t> </a:t>
            </a:r>
            <a:r>
              <a:rPr lang="es-ES_tradnl" dirty="0" err="1" smtClean="0"/>
              <a:t>five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stores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store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, and </a:t>
            </a:r>
            <a:r>
              <a:rPr lang="es-ES_tradnl" dirty="0" err="1" smtClean="0"/>
              <a:t>draw</a:t>
            </a:r>
            <a:r>
              <a:rPr lang="es-ES_tradnl" dirty="0" smtClean="0"/>
              <a:t> </a:t>
            </a:r>
            <a:r>
              <a:rPr lang="es-ES_tradnl" dirty="0" err="1" smtClean="0"/>
              <a:t>pictures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and </a:t>
            </a:r>
            <a:r>
              <a:rPr lang="es-ES_tradnl" dirty="0" err="1" smtClean="0"/>
              <a:t>label</a:t>
            </a:r>
            <a:r>
              <a:rPr lang="es-ES_tradnl" dirty="0" smtClean="0"/>
              <a:t>, in </a:t>
            </a:r>
            <a:r>
              <a:rPr lang="es-ES_tradnl" dirty="0" err="1" smtClean="0"/>
              <a:t>Spanish</a:t>
            </a:r>
            <a:r>
              <a:rPr lang="es-ES_tradnl" dirty="0" smtClean="0"/>
              <a:t>, at </a:t>
            </a:r>
            <a:r>
              <a:rPr lang="es-ES_tradnl" dirty="0" err="1" smtClean="0"/>
              <a:t>least</a:t>
            </a:r>
            <a:r>
              <a:rPr lang="es-ES_tradnl" dirty="0" smtClean="0"/>
              <a:t> </a:t>
            </a:r>
            <a:r>
              <a:rPr lang="es-ES_tradnl" dirty="0" err="1" smtClean="0"/>
              <a:t>two</a:t>
            </a:r>
            <a:r>
              <a:rPr lang="es-ES_tradnl" dirty="0" smtClean="0"/>
              <a:t> </a:t>
            </a:r>
            <a:r>
              <a:rPr lang="es-ES_tradnl" dirty="0" err="1" smtClean="0"/>
              <a:t>things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can be </a:t>
            </a:r>
            <a:r>
              <a:rPr lang="es-ES_tradnl" dirty="0" err="1" smtClean="0"/>
              <a:t>bought</a:t>
            </a:r>
            <a:r>
              <a:rPr lang="es-ES_tradnl" dirty="0" smtClean="0"/>
              <a:t> in </a:t>
            </a:r>
            <a:r>
              <a:rPr lang="es-ES_tradnl" dirty="0" err="1" smtClean="0"/>
              <a:t>each</a:t>
            </a:r>
            <a:r>
              <a:rPr lang="es-ES_tradnl" dirty="0" smtClean="0"/>
              <a:t>  </a:t>
            </a:r>
            <a:r>
              <a:rPr lang="es-ES_tradnl" dirty="0" err="1" smtClean="0"/>
              <a:t>store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Create</a:t>
            </a:r>
            <a:r>
              <a:rPr lang="es-ES_tradnl" dirty="0" smtClean="0"/>
              <a:t> a </a:t>
            </a:r>
            <a:r>
              <a:rPr lang="es-ES_tradnl" dirty="0" err="1" smtClean="0"/>
              <a:t>flyer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stores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includes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items</a:t>
            </a:r>
            <a:r>
              <a:rPr lang="es-ES_tradnl" dirty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are </a:t>
            </a:r>
            <a:r>
              <a:rPr lang="es-ES_tradnl" dirty="0" err="1" smtClean="0"/>
              <a:t>on</a:t>
            </a:r>
            <a:r>
              <a:rPr lang="es-ES_tradnl" dirty="0" smtClean="0"/>
              <a:t> sale, and </a:t>
            </a:r>
            <a:r>
              <a:rPr lang="es-ES_tradnl" dirty="0" err="1" smtClean="0"/>
              <a:t>the</a:t>
            </a:r>
            <a:r>
              <a:rPr lang="es-ES_tradnl" dirty="0" smtClean="0"/>
              <a:t> sale </a:t>
            </a:r>
            <a:r>
              <a:rPr lang="es-ES_tradnl" dirty="0" err="1" smtClean="0"/>
              <a:t>prices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Incllude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store</a:t>
            </a:r>
            <a:r>
              <a:rPr lang="es-ES_tradnl" dirty="0" smtClean="0"/>
              <a:t> </a:t>
            </a:r>
            <a:r>
              <a:rPr lang="es-ES_tradnl" dirty="0" err="1" smtClean="0"/>
              <a:t>hours</a:t>
            </a:r>
            <a:r>
              <a:rPr lang="es-ES_tradnl" dirty="0" smtClean="0"/>
              <a:t>: Abierto a las</a:t>
            </a:r>
            <a:r>
              <a:rPr lang="es-ES_tradnl" smtClean="0"/>
              <a:t>…Cierra a  las…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035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Proyecto: El Centro Comercial</vt:lpstr>
    </vt:vector>
  </TitlesOfParts>
  <Company>Santa Cruz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El Centro Comercial</dc:title>
  <dc:creator>Yolie Diego</dc:creator>
  <cp:lastModifiedBy>Yolie Diego</cp:lastModifiedBy>
  <cp:revision>1</cp:revision>
  <dcterms:created xsi:type="dcterms:W3CDTF">2014-10-24T15:59:02Z</dcterms:created>
  <dcterms:modified xsi:type="dcterms:W3CDTF">2014-10-24T16:32:08Z</dcterms:modified>
</cp:coreProperties>
</file>