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9" d="100"/>
          <a:sy n="59" d="100"/>
        </p:scale>
        <p:origin x="-416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3714-A2BF-654A-9863-1C411484DF9A}" type="datetimeFigureOut">
              <a:rPr lang="en-US" smtClean="0"/>
              <a:t>10/9/14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A865B-4F74-B948-AB3A-B87967CD06A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342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3714-A2BF-654A-9863-1C411484DF9A}" type="datetimeFigureOut">
              <a:rPr lang="en-US" smtClean="0"/>
              <a:t>10/9/14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A865B-4F74-B948-AB3A-B87967CD06A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6796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3714-A2BF-654A-9863-1C411484DF9A}" type="datetimeFigureOut">
              <a:rPr lang="en-US" smtClean="0"/>
              <a:t>10/9/14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A865B-4F74-B948-AB3A-B87967CD06A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8622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3714-A2BF-654A-9863-1C411484DF9A}" type="datetimeFigureOut">
              <a:rPr lang="en-US" smtClean="0"/>
              <a:t>10/9/14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A865B-4F74-B948-AB3A-B87967CD06A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1621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3714-A2BF-654A-9863-1C411484DF9A}" type="datetimeFigureOut">
              <a:rPr lang="en-US" smtClean="0"/>
              <a:t>10/9/14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A865B-4F74-B948-AB3A-B87967CD06A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9338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3714-A2BF-654A-9863-1C411484DF9A}" type="datetimeFigureOut">
              <a:rPr lang="en-US" smtClean="0"/>
              <a:t>10/9/14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A865B-4F74-B948-AB3A-B87967CD06A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67799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3714-A2BF-654A-9863-1C411484DF9A}" type="datetimeFigureOut">
              <a:rPr lang="en-US" smtClean="0"/>
              <a:t>10/9/14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A865B-4F74-B948-AB3A-B87967CD06A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9323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3714-A2BF-654A-9863-1C411484DF9A}" type="datetimeFigureOut">
              <a:rPr lang="en-US" smtClean="0"/>
              <a:t>10/9/14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A865B-4F74-B948-AB3A-B87967CD06A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4884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3714-A2BF-654A-9863-1C411484DF9A}" type="datetimeFigureOut">
              <a:rPr lang="en-US" smtClean="0"/>
              <a:t>10/9/14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A865B-4F74-B948-AB3A-B87967CD06A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55848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3714-A2BF-654A-9863-1C411484DF9A}" type="datetimeFigureOut">
              <a:rPr lang="en-US" smtClean="0"/>
              <a:t>10/9/14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A865B-4F74-B948-AB3A-B87967CD06A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57288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3714-A2BF-654A-9863-1C411484DF9A}" type="datetimeFigureOut">
              <a:rPr lang="en-US" smtClean="0"/>
              <a:t>10/9/14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A865B-4F74-B948-AB3A-B87967CD06A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84291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B3714-A2BF-654A-9863-1C411484DF9A}" type="datetimeFigureOut">
              <a:rPr lang="en-US" smtClean="0"/>
              <a:t>10/9/14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A865B-4F74-B948-AB3A-B87967CD06A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6129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¿Por qu</a:t>
            </a:r>
            <a:r>
              <a:rPr lang="es-ES_tradnl" dirty="0" smtClean="0"/>
              <a:t>é la Florida?</a:t>
            </a:r>
            <a:endParaRPr lang="es-ES_tradn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Cuban </a:t>
            </a:r>
            <a:r>
              <a:rPr lang="es-ES_tradnl" dirty="0" err="1" smtClean="0"/>
              <a:t>migration</a:t>
            </a:r>
            <a:r>
              <a:rPr lang="es-ES_tradnl" dirty="0" smtClean="0"/>
              <a:t> </a:t>
            </a:r>
            <a:r>
              <a:rPr lang="es-ES_tradnl" dirty="0" err="1" smtClean="0"/>
              <a:t>into</a:t>
            </a:r>
            <a:r>
              <a:rPr lang="es-ES_tradnl" dirty="0" smtClean="0"/>
              <a:t> Florida in </a:t>
            </a:r>
            <a:r>
              <a:rPr lang="es-ES_tradnl" dirty="0" err="1" smtClean="0"/>
              <a:t>the</a:t>
            </a:r>
            <a:r>
              <a:rPr lang="es-ES_tradnl" dirty="0" smtClean="0"/>
              <a:t> 1950s, </a:t>
            </a:r>
            <a:r>
              <a:rPr lang="es-ES_tradnl" dirty="0" err="1" smtClean="0"/>
              <a:t>during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Cuban </a:t>
            </a:r>
            <a:r>
              <a:rPr lang="es-ES_tradnl" dirty="0" err="1" smtClean="0"/>
              <a:t>Revolution</a:t>
            </a:r>
            <a:r>
              <a:rPr lang="es-ES_tradnl" dirty="0" smtClean="0"/>
              <a:t>: 350,000 </a:t>
            </a:r>
            <a:r>
              <a:rPr lang="es-ES_tradnl" dirty="0" err="1" smtClean="0"/>
              <a:t>Cubans</a:t>
            </a:r>
            <a:r>
              <a:rPr lang="es-ES_tradnl" dirty="0" smtClean="0"/>
              <a:t> </a:t>
            </a:r>
            <a:r>
              <a:rPr lang="es-ES_tradnl" dirty="0" err="1" smtClean="0"/>
              <a:t>entered</a:t>
            </a:r>
            <a:r>
              <a:rPr lang="es-ES_tradnl" dirty="0" smtClean="0"/>
              <a:t> Florida </a:t>
            </a:r>
            <a:r>
              <a:rPr lang="es-ES_tradnl" dirty="0" err="1" smtClean="0"/>
              <a:t>then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Spanish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widely</a:t>
            </a:r>
            <a:r>
              <a:rPr lang="es-ES_tradnl" dirty="0" smtClean="0"/>
              <a:t> </a:t>
            </a:r>
            <a:r>
              <a:rPr lang="es-ES_tradnl" dirty="0" err="1" smtClean="0"/>
              <a:t>spoken</a:t>
            </a:r>
            <a:r>
              <a:rPr lang="es-ES_tradnl" dirty="0" smtClean="0"/>
              <a:t> </a:t>
            </a:r>
            <a:r>
              <a:rPr lang="es-ES_tradnl" dirty="0" err="1" smtClean="0"/>
              <a:t>throughout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state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Tourism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most</a:t>
            </a:r>
            <a:r>
              <a:rPr lang="es-ES_tradnl" dirty="0" smtClean="0"/>
              <a:t> </a:t>
            </a:r>
            <a:r>
              <a:rPr lang="es-ES_tradnl" dirty="0" err="1" smtClean="0"/>
              <a:t>important</a:t>
            </a:r>
            <a:r>
              <a:rPr lang="es-ES_tradnl" dirty="0" smtClean="0"/>
              <a:t> </a:t>
            </a:r>
            <a:r>
              <a:rPr lang="es-ES_tradnl" dirty="0" err="1" smtClean="0"/>
              <a:t>aspect</a:t>
            </a:r>
            <a:r>
              <a:rPr lang="es-ES_tradnl" dirty="0" smtClean="0"/>
              <a:t> of </a:t>
            </a:r>
            <a:r>
              <a:rPr lang="es-ES_tradnl" dirty="0" err="1" smtClean="0"/>
              <a:t>Florida’s</a:t>
            </a:r>
            <a:r>
              <a:rPr lang="es-ES_tradnl" dirty="0" smtClean="0"/>
              <a:t> </a:t>
            </a:r>
            <a:r>
              <a:rPr lang="es-ES_tradnl" dirty="0" err="1" smtClean="0"/>
              <a:t>economy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Health</a:t>
            </a:r>
            <a:r>
              <a:rPr lang="es-ES_tradnl" dirty="0" smtClean="0"/>
              <a:t> </a:t>
            </a:r>
            <a:r>
              <a:rPr lang="es-ES_tradnl" dirty="0" err="1" smtClean="0"/>
              <a:t>care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also</a:t>
            </a:r>
            <a:r>
              <a:rPr lang="es-ES_tradnl" dirty="0" smtClean="0"/>
              <a:t> </a:t>
            </a:r>
            <a:r>
              <a:rPr lang="es-ES_tradnl" dirty="0" err="1" smtClean="0"/>
              <a:t>important</a:t>
            </a:r>
            <a:r>
              <a:rPr lang="es-ES_tradnl" dirty="0" smtClean="0"/>
              <a:t> </a:t>
            </a:r>
            <a:r>
              <a:rPr lang="es-ES_tradnl" dirty="0" err="1" smtClean="0"/>
              <a:t>there</a:t>
            </a:r>
            <a:r>
              <a:rPr lang="es-ES_tradnl" smtClean="0"/>
              <a:t>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96107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Fl</a:t>
            </a:r>
            <a:r>
              <a:rPr lang="es-ES_tradnl" dirty="0"/>
              <a:t>o</a:t>
            </a:r>
            <a:r>
              <a:rPr lang="es-ES_tradnl" dirty="0" smtClean="0"/>
              <a:t>rida p266-267</a:t>
            </a:r>
            <a:endParaRPr lang="es-ES_tradnl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s-ES_tradnl" dirty="0" smtClean="0"/>
              <a:t>¿C</a:t>
            </a:r>
            <a:r>
              <a:rPr lang="es-ES_tradnl" dirty="0" smtClean="0"/>
              <a:t>ómo y cuándo llegaron los primeros naranjos a la Florida?</a:t>
            </a:r>
          </a:p>
          <a:p>
            <a:pPr marL="514350" indent="-514350">
              <a:buAutoNum type="arabicPeriod"/>
            </a:pPr>
            <a:r>
              <a:rPr lang="es-ES_tradnl" dirty="0" smtClean="0"/>
              <a:t>¿Dónde se encuentra Miami?</a:t>
            </a:r>
          </a:p>
          <a:p>
            <a:pPr marL="514350" indent="-514350">
              <a:buAutoNum type="arabicPeriod"/>
            </a:pPr>
            <a:r>
              <a:rPr lang="es-ES_tradnl" dirty="0" smtClean="0"/>
              <a:t>¿Qué es único del Parque de los </a:t>
            </a:r>
            <a:r>
              <a:rPr lang="es-ES_tradnl" dirty="0" err="1" smtClean="0"/>
              <a:t>Everglades</a:t>
            </a:r>
            <a:r>
              <a:rPr lang="es-ES_tradnl" dirty="0" smtClean="0"/>
              <a:t>?</a:t>
            </a:r>
          </a:p>
          <a:p>
            <a:pPr marL="514350" indent="-514350">
              <a:buAutoNum type="arabicPeriod"/>
            </a:pPr>
            <a:r>
              <a:rPr lang="es-ES_tradnl" dirty="0" smtClean="0"/>
              <a:t>¿El Centro Espacial Kennedy está cerca de qué parque?</a:t>
            </a:r>
          </a:p>
          <a:p>
            <a:pPr marL="514350" indent="-514350">
              <a:buAutoNum type="arabicPeriod"/>
            </a:pPr>
            <a:r>
              <a:rPr lang="es-ES_tradnl" dirty="0" smtClean="0"/>
              <a:t>¿Cómo se viaja entre las islas de los Cayos de la Florida?</a:t>
            </a:r>
            <a:endParaRPr lang="es-ES_tradnl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s-ES_tradnl" dirty="0" smtClean="0"/>
              <a:t>¿Qu</a:t>
            </a:r>
            <a:r>
              <a:rPr lang="es-ES_tradnl" dirty="0" smtClean="0"/>
              <a:t>é es la comida “</a:t>
            </a:r>
            <a:r>
              <a:rPr lang="es-ES_tradnl" dirty="0" err="1" smtClean="0"/>
              <a:t>Floribbean</a:t>
            </a:r>
            <a:r>
              <a:rPr lang="es-ES_tradnl" dirty="0" smtClean="0"/>
              <a:t>”?</a:t>
            </a:r>
          </a:p>
          <a:p>
            <a:pPr marL="514350" indent="-514350">
              <a:buAutoNum type="arabicPeriod"/>
            </a:pPr>
            <a:r>
              <a:rPr lang="es-ES_tradnl" dirty="0" smtClean="0"/>
              <a:t>¿Qué grupo indígena hace cestas de paja?</a:t>
            </a:r>
          </a:p>
          <a:p>
            <a:pPr marL="514350" indent="-514350">
              <a:buAutoNum type="arabicPeriod"/>
            </a:pPr>
            <a:r>
              <a:rPr lang="es-ES_tradnl" dirty="0" smtClean="0"/>
              <a:t>¿Quién fundó las ciudad de St. Augustine?</a:t>
            </a:r>
          </a:p>
          <a:p>
            <a:pPr marL="514350" indent="-514350">
              <a:buAutoNum type="arabicPeriod"/>
            </a:pPr>
            <a:r>
              <a:rPr lang="es-ES_tradnl" dirty="0" smtClean="0"/>
              <a:t>¿Qué ce celebra en Baila USA?</a:t>
            </a:r>
          </a:p>
          <a:p>
            <a:pPr marL="514350" indent="-514350">
              <a:buAutoNum type="arabicPeriod"/>
            </a:pPr>
            <a:r>
              <a:rPr lang="es-ES_tradnl" dirty="0" smtClean="0"/>
              <a:t>¿Qué es un postre típico que se come en Miami?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13048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156</Words>
  <Application>Microsoft Macintosh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¿Por qué la Florida?</vt:lpstr>
      <vt:lpstr>La Florida p266-267</vt:lpstr>
    </vt:vector>
  </TitlesOfParts>
  <Company>Santa Cruz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Florida p266-267</dc:title>
  <dc:creator>Yolie Diego</dc:creator>
  <cp:lastModifiedBy>Yolie Diego</cp:lastModifiedBy>
  <cp:revision>4</cp:revision>
  <dcterms:created xsi:type="dcterms:W3CDTF">2014-10-09T15:51:46Z</dcterms:created>
  <dcterms:modified xsi:type="dcterms:W3CDTF">2014-10-09T20:55:12Z</dcterms:modified>
</cp:coreProperties>
</file>