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58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315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94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339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65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949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400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88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556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283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360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935A4-E376-9649-8337-4FF143DA5199}" type="datetimeFigureOut">
              <a:rPr lang="en-US" smtClean="0"/>
              <a:t>10/28/14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C276-D028-8A44-B90A-CE7A4D3F5AC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776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Divide </a:t>
            </a:r>
            <a:r>
              <a:rPr lang="es-ES_tradnl" sz="3200" dirty="0" err="1" smtClean="0"/>
              <a:t>paper</a:t>
            </a:r>
            <a:r>
              <a:rPr lang="es-ES_tradnl" sz="3200" dirty="0" smtClean="0"/>
              <a:t> in 4 </a:t>
            </a:r>
            <a:r>
              <a:rPr lang="es-ES_tradnl" sz="3200" dirty="0" err="1" smtClean="0"/>
              <a:t>parts</a:t>
            </a:r>
            <a:r>
              <a:rPr lang="es-ES_tradnl" sz="3200" dirty="0" smtClean="0"/>
              <a:t>.  </a:t>
            </a:r>
            <a:r>
              <a:rPr lang="es-ES_tradnl" sz="3200" dirty="0" err="1" smtClean="0"/>
              <a:t>Write</a:t>
            </a:r>
            <a:r>
              <a:rPr lang="es-ES_tradnl" sz="3200" dirty="0" smtClean="0"/>
              <a:t> and </a:t>
            </a:r>
            <a:r>
              <a:rPr lang="es-ES_tradnl" sz="3200" dirty="0" err="1" smtClean="0"/>
              <a:t>illustrate</a:t>
            </a:r>
            <a:r>
              <a:rPr lang="es-ES_tradnl" sz="3200" dirty="0" smtClean="0"/>
              <a:t> in </a:t>
            </a:r>
            <a:r>
              <a:rPr lang="es-ES_tradnl" sz="3200" dirty="0" err="1" smtClean="0"/>
              <a:t>each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space</a:t>
            </a:r>
            <a:r>
              <a:rPr lang="es-ES_tradnl" sz="3200" dirty="0" smtClean="0"/>
              <a:t>:</a:t>
            </a:r>
            <a:endParaRPr lang="es-ES_tradnl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_tradnl" dirty="0" smtClean="0"/>
              <a:t>Cuando llueve, me gusta…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Cuando hace buen tiempo, me gusta…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Cuando hace calor, me gusta…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Cuando nieva, me gusta…</a:t>
            </a:r>
          </a:p>
          <a:p>
            <a:pPr marL="514350" indent="-514350">
              <a:buAutoNum type="arabicPeriod"/>
            </a:pPr>
            <a:endParaRPr lang="es-ES_tradnl" dirty="0"/>
          </a:p>
          <a:p>
            <a:pPr marL="0" indent="0">
              <a:buNone/>
            </a:pPr>
            <a:r>
              <a:rPr lang="es-ES_tradnl" dirty="0" err="1" smtClean="0"/>
              <a:t>Take</a:t>
            </a:r>
            <a:r>
              <a:rPr lang="es-ES_tradnl" dirty="0" smtClean="0"/>
              <a:t> </a:t>
            </a:r>
            <a:r>
              <a:rPr lang="es-ES_tradnl" dirty="0" err="1" smtClean="0"/>
              <a:t>pride</a:t>
            </a:r>
            <a:r>
              <a:rPr lang="es-ES_tradnl" dirty="0" smtClean="0"/>
              <a:t> in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work</a:t>
            </a:r>
            <a:r>
              <a:rPr lang="es-ES_tradnl" dirty="0" smtClean="0"/>
              <a:t>.  </a:t>
            </a:r>
            <a:r>
              <a:rPr lang="es-ES_tradnl" dirty="0" err="1" smtClean="0"/>
              <a:t>Make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a </a:t>
            </a:r>
            <a:r>
              <a:rPr lang="es-ES_tradnl" dirty="0" err="1" smtClean="0"/>
              <a:t>nice</a:t>
            </a:r>
            <a:r>
              <a:rPr lang="es-ES_tradnl" dirty="0" smtClean="0"/>
              <a:t> </a:t>
            </a:r>
            <a:r>
              <a:rPr lang="es-ES_tradnl" dirty="0" err="1" smtClean="0"/>
              <a:t>project</a:t>
            </a:r>
            <a:r>
              <a:rPr lang="es-ES_tradnl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4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Divide paper in 4 parts.  Write and illustrate in each space:</vt:lpstr>
    </vt:vector>
  </TitlesOfParts>
  <Company>Santa Cruz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 paper in 4 parts.  Write and illustrate in each space:</dc:title>
  <dc:creator>Yolie Diego</dc:creator>
  <cp:lastModifiedBy>Yolie Diego</cp:lastModifiedBy>
  <cp:revision>3</cp:revision>
  <dcterms:created xsi:type="dcterms:W3CDTF">2014-10-28T17:47:07Z</dcterms:created>
  <dcterms:modified xsi:type="dcterms:W3CDTF">2014-10-28T17:52:43Z</dcterms:modified>
</cp:coreProperties>
</file>