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10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F2048-EC96-214B-953E-AA0E0D3D4BC5}"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2890706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F2048-EC96-214B-953E-AA0E0D3D4BC5}"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3063369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F2048-EC96-214B-953E-AA0E0D3D4BC5}"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401042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F2048-EC96-214B-953E-AA0E0D3D4BC5}"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122634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F2048-EC96-214B-953E-AA0E0D3D4BC5}" type="datetimeFigureOut">
              <a:rPr lang="en-US" smtClean="0"/>
              <a:t>3/16/15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253791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F2048-EC96-214B-953E-AA0E0D3D4BC5}"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95488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F2048-EC96-214B-953E-AA0E0D3D4BC5}" type="datetimeFigureOut">
              <a:rPr lang="en-US" smtClean="0"/>
              <a:t>3/16/15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44504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F2048-EC96-214B-953E-AA0E0D3D4BC5}" type="datetimeFigureOut">
              <a:rPr lang="en-US" smtClean="0"/>
              <a:t>3/16/15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84209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F2048-EC96-214B-953E-AA0E0D3D4BC5}" type="datetimeFigureOut">
              <a:rPr lang="en-US" smtClean="0"/>
              <a:t>3/16/15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3398029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F2048-EC96-214B-953E-AA0E0D3D4BC5}"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412548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F2048-EC96-214B-953E-AA0E0D3D4BC5}" type="datetimeFigureOut">
              <a:rPr lang="en-US" smtClean="0"/>
              <a:t>3/16/15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506D4-3670-F246-BA77-4EE0E078C7F1}" type="slidenum">
              <a:rPr lang="en-US" smtClean="0"/>
              <a:t>‹#›</a:t>
            </a:fld>
            <a:endParaRPr lang="en-US"/>
          </a:p>
        </p:txBody>
      </p:sp>
    </p:spTree>
    <p:extLst>
      <p:ext uri="{BB962C8B-B14F-4D97-AF65-F5344CB8AC3E}">
        <p14:creationId xmlns:p14="http://schemas.microsoft.com/office/powerpoint/2010/main" val="14124523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F2048-EC96-214B-953E-AA0E0D3D4BC5}" type="datetimeFigureOut">
              <a:rPr lang="en-US" smtClean="0"/>
              <a:t>3/16/15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506D4-3670-F246-BA77-4EE0E078C7F1}" type="slidenum">
              <a:rPr lang="en-US" smtClean="0"/>
              <a:t>‹#›</a:t>
            </a:fld>
            <a:endParaRPr lang="en-US"/>
          </a:p>
        </p:txBody>
      </p:sp>
    </p:spTree>
    <p:extLst>
      <p:ext uri="{BB962C8B-B14F-4D97-AF65-F5344CB8AC3E}">
        <p14:creationId xmlns:p14="http://schemas.microsoft.com/office/powerpoint/2010/main" val="1398532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Speaking Test: Role play</a:t>
            </a:r>
            <a:endParaRPr lang="en-US" dirty="0"/>
          </a:p>
        </p:txBody>
      </p:sp>
      <p:sp>
        <p:nvSpPr>
          <p:cNvPr id="5" name="Content Placeholder 4"/>
          <p:cNvSpPr>
            <a:spLocks noGrp="1"/>
          </p:cNvSpPr>
          <p:nvPr>
            <p:ph idx="1"/>
          </p:nvPr>
        </p:nvSpPr>
        <p:spPr/>
        <p:txBody>
          <a:bodyPr/>
          <a:lstStyle/>
          <a:p>
            <a:pPr marL="0" indent="0">
              <a:buNone/>
            </a:pPr>
            <a:r>
              <a:rPr lang="en-US" dirty="0" smtClean="0"/>
              <a:t>You and your friend are planning what to do this Friday. Ask your friend what he or she usually does on Fridays after classes and with whom. Then say where you like to go and how often you go there. Find out if your friend wants to go </a:t>
            </a:r>
            <a:r>
              <a:rPr lang="en-US" smtClean="0"/>
              <a:t>with you.</a:t>
            </a:r>
            <a:endParaRPr lang="en-US" dirty="0"/>
          </a:p>
        </p:txBody>
      </p:sp>
    </p:spTree>
    <p:extLst>
      <p:ext uri="{BB962C8B-B14F-4D97-AF65-F5344CB8AC3E}">
        <p14:creationId xmlns:p14="http://schemas.microsoft.com/office/powerpoint/2010/main" val="171025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59</Words>
  <Application>Microsoft Macintosh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Speaking Test: Role play</vt:lpstr>
    </vt:vector>
  </TitlesOfParts>
  <Company>Ogimachi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Speaking Test: Role play</dc:title>
  <dc:creator>Tonie Ogimachi</dc:creator>
  <cp:lastModifiedBy>Tonie Ogimachi</cp:lastModifiedBy>
  <cp:revision>1</cp:revision>
  <dcterms:created xsi:type="dcterms:W3CDTF">2015-03-16T19:37:31Z</dcterms:created>
  <dcterms:modified xsi:type="dcterms:W3CDTF">2015-03-16T19:40:09Z</dcterms:modified>
</cp:coreProperties>
</file>