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2" d="100"/>
          <a:sy n="32" d="100"/>
        </p:scale>
        <p:origin x="-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593C-1479-934E-9A0B-63593B7997C2}" type="datetimeFigureOut">
              <a:rPr lang="en-US" smtClean="0"/>
              <a:t>10/29/14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019E-EA08-584F-B9D2-94DEA382220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18798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593C-1479-934E-9A0B-63593B7997C2}" type="datetimeFigureOut">
              <a:rPr lang="en-US" smtClean="0"/>
              <a:t>10/29/14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019E-EA08-584F-B9D2-94DEA382220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04017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593C-1479-934E-9A0B-63593B7997C2}" type="datetimeFigureOut">
              <a:rPr lang="en-US" smtClean="0"/>
              <a:t>10/29/14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019E-EA08-584F-B9D2-94DEA382220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9979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593C-1479-934E-9A0B-63593B7997C2}" type="datetimeFigureOut">
              <a:rPr lang="en-US" smtClean="0"/>
              <a:t>10/29/14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019E-EA08-584F-B9D2-94DEA382220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6736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593C-1479-934E-9A0B-63593B7997C2}" type="datetimeFigureOut">
              <a:rPr lang="en-US" smtClean="0"/>
              <a:t>10/29/14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019E-EA08-584F-B9D2-94DEA382220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6721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593C-1479-934E-9A0B-63593B7997C2}" type="datetimeFigureOut">
              <a:rPr lang="en-US" smtClean="0"/>
              <a:t>10/29/14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019E-EA08-584F-B9D2-94DEA382220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32377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593C-1479-934E-9A0B-63593B7997C2}" type="datetimeFigureOut">
              <a:rPr lang="en-US" smtClean="0"/>
              <a:t>10/29/14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019E-EA08-584F-B9D2-94DEA382220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88278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593C-1479-934E-9A0B-63593B7997C2}" type="datetimeFigureOut">
              <a:rPr lang="en-US" smtClean="0"/>
              <a:t>10/29/14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019E-EA08-584F-B9D2-94DEA382220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60524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593C-1479-934E-9A0B-63593B7997C2}" type="datetimeFigureOut">
              <a:rPr lang="en-US" smtClean="0"/>
              <a:t>10/29/14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019E-EA08-584F-B9D2-94DEA382220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0300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593C-1479-934E-9A0B-63593B7997C2}" type="datetimeFigureOut">
              <a:rPr lang="en-US" smtClean="0"/>
              <a:t>10/29/14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019E-EA08-584F-B9D2-94DEA382220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11005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F593C-1479-934E-9A0B-63593B7997C2}" type="datetimeFigureOut">
              <a:rPr lang="en-US" smtClean="0"/>
              <a:t>10/29/14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9019E-EA08-584F-B9D2-94DEA382220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19053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F593C-1479-934E-9A0B-63593B7997C2}" type="datetimeFigureOut">
              <a:rPr lang="en-US" smtClean="0"/>
              <a:t>10/29/14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9019E-EA08-584F-B9D2-94DEA3822203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0800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sz="3200" dirty="0" err="1" smtClean="0"/>
              <a:t>Weather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forecast</a:t>
            </a:r>
            <a:r>
              <a:rPr lang="es-ES_tradnl" sz="3200" dirty="0" smtClean="0"/>
              <a:t> and </a:t>
            </a:r>
            <a:r>
              <a:rPr lang="es-ES_tradnl" sz="3200" dirty="0" err="1" smtClean="0"/>
              <a:t>famous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person</a:t>
            </a:r>
            <a:r>
              <a:rPr lang="es-ES_tradnl" sz="3200" dirty="0" smtClean="0"/>
              <a:t> interview </a:t>
            </a:r>
            <a:r>
              <a:rPr lang="es-ES_tradnl" sz="3200" dirty="0" err="1" smtClean="0"/>
              <a:t>project</a:t>
            </a:r>
            <a:r>
              <a:rPr lang="es-ES_tradnl" sz="3200" dirty="0" smtClean="0"/>
              <a:t> (can be </a:t>
            </a:r>
            <a:r>
              <a:rPr lang="es-ES_tradnl" sz="3200" dirty="0" err="1" smtClean="0"/>
              <a:t>live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or</a:t>
            </a:r>
            <a:r>
              <a:rPr lang="es-ES_tradnl" sz="3200" dirty="0" smtClean="0"/>
              <a:t> </a:t>
            </a:r>
            <a:r>
              <a:rPr lang="es-ES_tradnl" sz="3200" dirty="0" err="1" smtClean="0"/>
              <a:t>on</a:t>
            </a:r>
            <a:r>
              <a:rPr lang="es-ES_tradnl" sz="3200" dirty="0" smtClean="0"/>
              <a:t> video)</a:t>
            </a:r>
            <a:endParaRPr lang="es-ES_tradnl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_tradnl" dirty="0" err="1" smtClean="0"/>
              <a:t>You</a:t>
            </a:r>
            <a:r>
              <a:rPr lang="es-ES_tradnl" dirty="0" smtClean="0"/>
              <a:t> can </a:t>
            </a:r>
            <a:r>
              <a:rPr lang="es-ES_tradnl" dirty="0" err="1" smtClean="0"/>
              <a:t>work</a:t>
            </a:r>
            <a:r>
              <a:rPr lang="es-ES_tradnl" dirty="0" smtClean="0"/>
              <a:t> in </a:t>
            </a:r>
            <a:r>
              <a:rPr lang="es-ES_tradnl" dirty="0" err="1" smtClean="0"/>
              <a:t>groups</a:t>
            </a:r>
            <a:r>
              <a:rPr lang="es-ES_tradnl" dirty="0" smtClean="0"/>
              <a:t> of 2-4 </a:t>
            </a:r>
            <a:r>
              <a:rPr lang="es-ES_tradnl" dirty="0" err="1" smtClean="0"/>
              <a:t>people</a:t>
            </a:r>
            <a:r>
              <a:rPr lang="es-ES_tradnl" dirty="0" smtClean="0"/>
              <a:t>.  </a:t>
            </a:r>
          </a:p>
          <a:p>
            <a:r>
              <a:rPr lang="es-ES_tradnl" dirty="0" err="1" smtClean="0"/>
              <a:t>One</a:t>
            </a:r>
            <a:r>
              <a:rPr lang="es-ES_tradnl" dirty="0" smtClean="0"/>
              <a:t> </a:t>
            </a:r>
            <a:r>
              <a:rPr lang="es-ES_tradnl" dirty="0" err="1" smtClean="0"/>
              <a:t>person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weather</a:t>
            </a:r>
            <a:r>
              <a:rPr lang="es-ES_tradnl" dirty="0" smtClean="0"/>
              <a:t> </a:t>
            </a:r>
            <a:r>
              <a:rPr lang="es-ES_tradnl" dirty="0" err="1" smtClean="0"/>
              <a:t>forecaster</a:t>
            </a:r>
            <a:r>
              <a:rPr lang="es-ES_tradnl" dirty="0" smtClean="0"/>
              <a:t>, </a:t>
            </a:r>
            <a:r>
              <a:rPr lang="es-ES_tradnl" dirty="0" err="1" smtClean="0"/>
              <a:t>who</a:t>
            </a:r>
            <a:r>
              <a:rPr lang="es-ES_tradnl" dirty="0" smtClean="0"/>
              <a:t> </a:t>
            </a:r>
            <a:r>
              <a:rPr lang="es-ES_tradnl" dirty="0" err="1" smtClean="0"/>
              <a:t>gives</a:t>
            </a:r>
            <a:r>
              <a:rPr lang="es-ES_tradnl" dirty="0" smtClean="0"/>
              <a:t> a </a:t>
            </a:r>
            <a:r>
              <a:rPr lang="es-ES_tradnl" dirty="0" err="1" smtClean="0"/>
              <a:t>weather</a:t>
            </a:r>
            <a:r>
              <a:rPr lang="es-ES_tradnl" dirty="0" smtClean="0"/>
              <a:t> </a:t>
            </a:r>
            <a:r>
              <a:rPr lang="es-ES_tradnl" dirty="0" err="1" smtClean="0"/>
              <a:t>report</a:t>
            </a:r>
            <a:r>
              <a:rPr lang="es-ES_tradnl" dirty="0"/>
              <a:t> </a:t>
            </a:r>
            <a:r>
              <a:rPr lang="es-ES_tradnl" dirty="0" smtClean="0"/>
              <a:t>and a </a:t>
            </a:r>
            <a:r>
              <a:rPr lang="es-ES_tradnl" dirty="0" err="1" smtClean="0"/>
              <a:t>forecast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Then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weather</a:t>
            </a:r>
            <a:r>
              <a:rPr lang="es-ES_tradnl" dirty="0" smtClean="0"/>
              <a:t> </a:t>
            </a:r>
            <a:r>
              <a:rPr lang="es-ES_tradnl" dirty="0" err="1" smtClean="0"/>
              <a:t>forecaster</a:t>
            </a:r>
            <a:r>
              <a:rPr lang="es-ES_tradnl" dirty="0" smtClean="0"/>
              <a:t> introduces a </a:t>
            </a:r>
            <a:r>
              <a:rPr lang="es-ES_tradnl" dirty="0" err="1" smtClean="0"/>
              <a:t>famous</a:t>
            </a:r>
            <a:r>
              <a:rPr lang="es-ES_tradnl" dirty="0" smtClean="0"/>
              <a:t> </a:t>
            </a:r>
            <a:r>
              <a:rPr lang="es-ES_tradnl" dirty="0" err="1" smtClean="0"/>
              <a:t>guest</a:t>
            </a:r>
            <a:r>
              <a:rPr lang="es-ES_tradnl" dirty="0" smtClean="0"/>
              <a:t>, and interviews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guest</a:t>
            </a:r>
            <a:r>
              <a:rPr lang="es-ES_tradnl" dirty="0"/>
              <a:t> </a:t>
            </a:r>
            <a:r>
              <a:rPr lang="es-ES_tradnl" dirty="0" err="1" smtClean="0"/>
              <a:t>about</a:t>
            </a:r>
            <a:r>
              <a:rPr lang="es-ES_tradnl" dirty="0" smtClean="0"/>
              <a:t> </a:t>
            </a:r>
            <a:r>
              <a:rPr lang="es-ES_tradnl" dirty="0" err="1" smtClean="0"/>
              <a:t>what</a:t>
            </a:r>
            <a:r>
              <a:rPr lang="es-ES_tradnl" dirty="0" smtClean="0"/>
              <a:t> </a:t>
            </a:r>
            <a:r>
              <a:rPr lang="es-ES_tradnl" dirty="0" err="1" smtClean="0"/>
              <a:t>they</a:t>
            </a:r>
            <a:r>
              <a:rPr lang="es-ES_tradnl" dirty="0" smtClean="0"/>
              <a:t> </a:t>
            </a:r>
            <a:r>
              <a:rPr lang="es-ES_tradnl" dirty="0" err="1" smtClean="0"/>
              <a:t>like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do </a:t>
            </a:r>
            <a:r>
              <a:rPr lang="es-ES_tradnl" dirty="0" err="1" smtClean="0"/>
              <a:t>during</a:t>
            </a:r>
            <a:r>
              <a:rPr lang="es-ES_tradnl" dirty="0" smtClean="0"/>
              <a:t> </a:t>
            </a:r>
            <a:r>
              <a:rPr lang="es-ES_tradnl" dirty="0" err="1" smtClean="0"/>
              <a:t>certain</a:t>
            </a:r>
            <a:r>
              <a:rPr lang="es-ES_tradnl" dirty="0" smtClean="0"/>
              <a:t> </a:t>
            </a:r>
            <a:r>
              <a:rPr lang="es-ES_tradnl" dirty="0" err="1" smtClean="0"/>
              <a:t>weather</a:t>
            </a:r>
            <a:r>
              <a:rPr lang="es-ES_tradnl" dirty="0" smtClean="0"/>
              <a:t> </a:t>
            </a:r>
            <a:r>
              <a:rPr lang="es-ES_tradnl" dirty="0" err="1" smtClean="0"/>
              <a:t>conditions</a:t>
            </a:r>
            <a:r>
              <a:rPr lang="es-ES_tradnl" dirty="0" smtClean="0"/>
              <a:t>.</a:t>
            </a:r>
          </a:p>
          <a:p>
            <a:r>
              <a:rPr lang="es-ES_tradnl" dirty="0" err="1" smtClean="0"/>
              <a:t>Write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script </a:t>
            </a:r>
            <a:r>
              <a:rPr lang="es-ES_tradnl" dirty="0" err="1" smtClean="0"/>
              <a:t>first</a:t>
            </a:r>
            <a:r>
              <a:rPr lang="es-ES_tradnl" dirty="0" smtClean="0"/>
              <a:t> </a:t>
            </a:r>
            <a:r>
              <a:rPr lang="es-ES_tradnl" dirty="0" err="1" smtClean="0"/>
              <a:t>on</a:t>
            </a:r>
            <a:r>
              <a:rPr lang="es-ES_tradnl" dirty="0" smtClean="0"/>
              <a:t> Google </a:t>
            </a:r>
            <a:r>
              <a:rPr lang="es-ES_tradnl" dirty="0" err="1" smtClean="0"/>
              <a:t>Docs</a:t>
            </a:r>
            <a:r>
              <a:rPr lang="es-ES_tradnl" dirty="0" smtClean="0"/>
              <a:t>, and </a:t>
            </a:r>
            <a:r>
              <a:rPr lang="es-ES_tradnl" dirty="0" err="1" smtClean="0"/>
              <a:t>send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Sra. </a:t>
            </a:r>
            <a:r>
              <a:rPr lang="es-ES_tradnl" dirty="0" err="1" smtClean="0"/>
              <a:t>Ogi</a:t>
            </a:r>
            <a:r>
              <a:rPr lang="es-ES_tradnl" dirty="0" smtClean="0"/>
              <a:t>.  </a:t>
            </a:r>
            <a:r>
              <a:rPr lang="es-ES_tradnl" dirty="0" err="1" smtClean="0"/>
              <a:t>Then</a:t>
            </a:r>
            <a:r>
              <a:rPr lang="es-ES_tradnl" dirty="0" smtClean="0"/>
              <a:t> record </a:t>
            </a:r>
            <a:r>
              <a:rPr lang="es-ES_tradnl" dirty="0" err="1" smtClean="0"/>
              <a:t>or</a:t>
            </a:r>
            <a:r>
              <a:rPr lang="es-ES_tradnl" dirty="0" smtClean="0"/>
              <a:t> </a:t>
            </a:r>
            <a:r>
              <a:rPr lang="es-ES_tradnl" dirty="0" err="1" smtClean="0"/>
              <a:t>perform</a:t>
            </a:r>
            <a:r>
              <a:rPr lang="es-ES_tradnl" dirty="0" smtClean="0"/>
              <a:t> </a:t>
            </a:r>
            <a:r>
              <a:rPr lang="es-ES_tradnl" dirty="0" err="1" smtClean="0"/>
              <a:t>your</a:t>
            </a:r>
            <a:r>
              <a:rPr lang="es-ES_tradnl" dirty="0" smtClean="0"/>
              <a:t> </a:t>
            </a:r>
            <a:r>
              <a:rPr lang="es-ES_tradnl" dirty="0" err="1" smtClean="0"/>
              <a:t>project</a:t>
            </a:r>
            <a:r>
              <a:rPr lang="es-ES_tradnl" smtClean="0"/>
              <a:t>.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771409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88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Weather forecast and famous person interview project (can be live or on video)</vt:lpstr>
    </vt:vector>
  </TitlesOfParts>
  <Company>Santa Cruz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Weather forecast and famous person interview project (can be live or on video)</dc:title>
  <dc:creator>Yolie Diego</dc:creator>
  <cp:lastModifiedBy>Yolie Diego</cp:lastModifiedBy>
  <cp:revision>1</cp:revision>
  <dcterms:created xsi:type="dcterms:W3CDTF">2014-10-29T17:50:37Z</dcterms:created>
  <dcterms:modified xsi:type="dcterms:W3CDTF">2014-10-29T18:05:42Z</dcterms:modified>
</cp:coreProperties>
</file>