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3" d="100"/>
          <a:sy n="43" d="100"/>
        </p:scale>
        <p:origin x="-1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52D5-7BCF-744E-BF41-4D2F16EF2018}"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286086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52D5-7BCF-744E-BF41-4D2F16EF2018}"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107587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52D5-7BCF-744E-BF41-4D2F16EF2018}"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233135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52D5-7BCF-744E-BF41-4D2F16EF2018}"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2702910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52D5-7BCF-744E-BF41-4D2F16EF2018}"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153175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52D5-7BCF-744E-BF41-4D2F16EF2018}"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171703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52D5-7BCF-744E-BF41-4D2F16EF2018}" type="datetimeFigureOut">
              <a:rPr lang="en-US" smtClean="0"/>
              <a:t>3/16/15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2026877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52D5-7BCF-744E-BF41-4D2F16EF2018}" type="datetimeFigureOut">
              <a:rPr lang="en-US" smtClean="0"/>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206622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52D5-7BCF-744E-BF41-4D2F16EF2018}" type="datetimeFigureOut">
              <a:rPr lang="en-US" smtClean="0"/>
              <a:t>3/16/15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89946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52D5-7BCF-744E-BF41-4D2F16EF2018}"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186880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52D5-7BCF-744E-BF41-4D2F16EF2018}"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9FF99-E540-0843-B025-0F900DB98B67}" type="slidenum">
              <a:rPr lang="en-US" smtClean="0"/>
              <a:t>‹#›</a:t>
            </a:fld>
            <a:endParaRPr lang="en-US"/>
          </a:p>
        </p:txBody>
      </p:sp>
    </p:spTree>
    <p:extLst>
      <p:ext uri="{BB962C8B-B14F-4D97-AF65-F5344CB8AC3E}">
        <p14:creationId xmlns:p14="http://schemas.microsoft.com/office/powerpoint/2010/main" val="1438375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152D5-7BCF-744E-BF41-4D2F16EF2018}" type="datetimeFigureOut">
              <a:rPr lang="en-US" smtClean="0"/>
              <a:t>3/16/15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9FF99-E540-0843-B025-0F900DB98B67}" type="slidenum">
              <a:rPr lang="en-US" smtClean="0"/>
              <a:t>‹#›</a:t>
            </a:fld>
            <a:endParaRPr lang="en-US"/>
          </a:p>
        </p:txBody>
      </p:sp>
    </p:spTree>
    <p:extLst>
      <p:ext uri="{BB962C8B-B14F-4D97-AF65-F5344CB8AC3E}">
        <p14:creationId xmlns:p14="http://schemas.microsoft.com/office/powerpoint/2010/main" val="1729749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Writing Prompt 8</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dirty="0" smtClean="0"/>
              <a:t>Write a paragraph describing a real or imaginary past shopping outing. Say where you went and with whom. Describe an outfit that you looked at in a show window. Explain what you purchases, how much it cost, where you purchased it, and or who was it intended for. Then describe your favorite outfit. What is it made of? Is it in the latest style? Include the color, what you bought, and whether or not it </a:t>
            </a:r>
            <a:r>
              <a:rPr lang="en-US" smtClean="0"/>
              <a:t>was expensive.</a:t>
            </a:r>
            <a:endParaRPr lang="en-US" dirty="0"/>
          </a:p>
        </p:txBody>
      </p:sp>
    </p:spTree>
    <p:extLst>
      <p:ext uri="{BB962C8B-B14F-4D97-AF65-F5344CB8AC3E}">
        <p14:creationId xmlns:p14="http://schemas.microsoft.com/office/powerpoint/2010/main" val="1991433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93</Words>
  <Application>Microsoft Macintosh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Writing Prompt 8</vt:lpstr>
    </vt:vector>
  </TitlesOfParts>
  <Company>Ogimachi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 8</dc:title>
  <dc:creator>Tonie Ogimachi</dc:creator>
  <cp:lastModifiedBy>Tonie Ogimachi</cp:lastModifiedBy>
  <cp:revision>2</cp:revision>
  <dcterms:created xsi:type="dcterms:W3CDTF">2015-03-16T19:56:20Z</dcterms:created>
  <dcterms:modified xsi:type="dcterms:W3CDTF">2015-03-16T20:12:47Z</dcterms:modified>
</cp:coreProperties>
</file>